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18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6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6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58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07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67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20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48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14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4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84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ED60-0C52-41D2-AB43-2169B2BB2E8A}" type="datetimeFigureOut">
              <a:rPr lang="en-CA" smtClean="0"/>
              <a:t>2017-08-24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E896-8A03-43D2-8689-7A8BACC6BE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75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3390686"/>
            <a:ext cx="12192000" cy="3467313"/>
          </a:xfrm>
          <a:prstGeom prst="rect">
            <a:avLst/>
          </a:prstGeom>
          <a:solidFill>
            <a:srgbClr val="002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188808" y="128489"/>
            <a:ext cx="1052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HIGH QUALITY - Enhanced Metafiles (vector graphics)</a:t>
            </a:r>
            <a:endParaRPr lang="en-CA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014"/>
          <a:stretch/>
        </p:blipFill>
        <p:spPr>
          <a:xfrm>
            <a:off x="2137935" y="4162222"/>
            <a:ext cx="2085619" cy="192423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143626" y="574530"/>
            <a:ext cx="59774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CA" sz="2000" b="1" dirty="0" smtClean="0"/>
              <a:t>Thoughts Behind the Logo</a:t>
            </a:r>
          </a:p>
          <a:p>
            <a:pPr algn="just"/>
            <a:endParaRPr lang="en-CA" sz="2000" b="1" dirty="0" smtClean="0"/>
          </a:p>
          <a:p>
            <a:pPr algn="just"/>
            <a:r>
              <a:rPr lang="en-CA" sz="2000" dirty="0" smtClean="0"/>
              <a:t>The seismically active zone that surrounds the Pacific Ocean is also referred to as the "ring of fire". The China-Canada Symposium on Structural &amp; Earthquake Engineering (CCSSEE) aims to foster Trans-Pacific collaboration to encounter similar challenges related to earthquake engineering.</a:t>
            </a:r>
          </a:p>
          <a:p>
            <a:pPr algn="just"/>
            <a:endParaRPr lang="en-CA" sz="2000" dirty="0"/>
          </a:p>
          <a:p>
            <a:pPr algn="just"/>
            <a:endParaRPr lang="en-CA" sz="2000" dirty="0" smtClean="0"/>
          </a:p>
          <a:p>
            <a:pPr algn="just"/>
            <a:endParaRPr lang="en-CA" sz="2000" dirty="0" smtClean="0"/>
          </a:p>
          <a:p>
            <a:pPr algn="just"/>
            <a:r>
              <a:rPr lang="en-CA" sz="2000" dirty="0" smtClean="0">
                <a:solidFill>
                  <a:schemeClr val="bg1"/>
                </a:solidFill>
              </a:rPr>
              <a:t>The logo is ambiguous, as it indicates the ring of fire in grey framed by two letters, one C and its mirrored counterpart (representing China &amp; Canada). It also reminds the reader of a cut-open globe with a ground motion record in its centre. To express durability, the letters also form an infinity symbol.</a:t>
            </a:r>
          </a:p>
          <a:p>
            <a:pPr algn="just"/>
            <a:endParaRPr lang="en-CA" sz="2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35" y="1014687"/>
            <a:ext cx="2248915" cy="199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3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Alex</cp:lastModifiedBy>
  <cp:revision>5</cp:revision>
  <dcterms:created xsi:type="dcterms:W3CDTF">2017-08-24T20:07:39Z</dcterms:created>
  <dcterms:modified xsi:type="dcterms:W3CDTF">2017-08-24T20:33:43Z</dcterms:modified>
</cp:coreProperties>
</file>